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7" r:id="rId20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2" Type="http://schemas.openxmlformats.org/officeDocument/2006/relationships/slide" Target="slides/slide13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9" name="Shape 4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0" name="Google Shape;4850;p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851" name="Google Shape;4851;p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852" name="Google Shape;4852;p13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5.xml"/><Relationship Id="rId2" Type="http://schemas.openxmlformats.org/officeDocument/2006/relationships/notesSlide" Target="../notesSlides/notesSlide132.xml"/></Relationships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3" name="Shape 4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4" name="Google Shape;4854;p688"/>
          <p:cNvSpPr/>
          <p:nvPr/>
        </p:nvSpPr>
        <p:spPr>
          <a:xfrm>
            <a:off x="0" y="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Production Possibilities Curve?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5" name="Google Shape;4855;p688"/>
          <p:cNvSpPr/>
          <p:nvPr/>
        </p:nvSpPr>
        <p:spPr>
          <a:xfrm>
            <a:off x="393700" y="628650"/>
            <a:ext cx="87504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i="0" lang="zh-CN" sz="32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production possibilities graph (PPG)</a:t>
            </a: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model that shows alternative ways that an economy/entity can use its scarce resources to produce goods and services.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model graphically demonstrates scarcity, opportunity cost, efficiency and inefficiency.</a:t>
            </a:r>
            <a:endParaRPr b="1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combination of goods being produced.</a:t>
            </a:r>
            <a:endParaRPr b="1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56" name="Google Shape;4856;p688"/>
          <p:cNvSpPr/>
          <p:nvPr/>
        </p:nvSpPr>
        <p:spPr>
          <a:xfrm>
            <a:off x="342900" y="3343144"/>
            <a:ext cx="8458200" cy="21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Key Assumptions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Char char="•"/>
            </a:pPr>
            <a:r>
              <a:rPr b="1" i="0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two goods can be produced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Char char="•"/>
            </a:pPr>
            <a:r>
              <a:rPr b="1" i="0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employment of resources available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Char char="•"/>
            </a:pPr>
            <a:r>
              <a:rPr b="1" i="0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 Resources (</a:t>
            </a:r>
            <a:r>
              <a:rPr b="1" i="1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Ceteris Paribus</a:t>
            </a:r>
            <a:r>
              <a:rPr b="1" i="0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Char char="•"/>
            </a:pPr>
            <a:r>
              <a:rPr b="1" i="0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 Technology (</a:t>
            </a:r>
            <a:r>
              <a:rPr b="1" i="1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Ceteris Paribus</a:t>
            </a:r>
            <a:r>
              <a:rPr b="1" i="0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57" name="Google Shape;4857;p688"/>
          <p:cNvSpPr txBox="1"/>
          <p:nvPr>
            <p:ph idx="12" type="sldNum"/>
          </p:nvPr>
        </p:nvSpPr>
        <p:spPr>
          <a:xfrm>
            <a:off x="7239000" y="3600450"/>
            <a:ext cx="2772555" cy="374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